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Широкий екран</PresentationFormat>
  <Paragraphs>0</Paragraphs>
  <Slides>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0</vt:i4>
      </vt:variant>
    </vt:vector>
  </HeadingPairs>
  <TitlesOfParts>
    <vt:vector size="4" baseType="lpstr">
      <vt:lpstr>Arial</vt:lpstr>
      <vt:lpstr>Montserrat</vt:lpstr>
      <vt:lpstr>Montserrat ExtraBold</vt:lpstr>
      <vt:lpstr>Тема Office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Новосьолов Іван Володимирович</cp:lastModifiedBy>
  <cp:revision>9</cp:revision>
  <dcterms:created xsi:type="dcterms:W3CDTF">2023-01-12T09:20:21Z</dcterms:created>
  <dcterms:modified xsi:type="dcterms:W3CDTF">2023-01-20T09:36:21Z</dcterms:modified>
</cp:coreProperties>
</file>